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8" r:id="rId10"/>
    <p:sldId id="269" r:id="rId11"/>
    <p:sldId id="266" r:id="rId12"/>
    <p:sldId id="267" r:id="rId13"/>
    <p:sldId id="270" r:id="rId14"/>
    <p:sldId id="271" r:id="rId15"/>
    <p:sldId id="261" r:id="rId16"/>
    <p:sldId id="26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BB00F7-E6A0-43B0-9AA1-A2A73587CDD4}" type="datetimeFigureOut">
              <a:rPr lang="zh-TW" altLang="en-US"/>
              <a:pPr>
                <a:defRPr/>
              </a:pPr>
              <a:t>2014/5/26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DB3FDA-47D4-4225-B2CB-99508A7457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新細明體" charset="-120"/>
            </a:endParaRP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9708C-605E-4C55-94FC-F8208CD49DA3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C77B-0DB2-4D2A-A8A9-1EB63BB09E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8917-B016-41D3-B110-5BFECCC5D8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89FBA-1716-46A5-858C-704BA2C857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C526-3870-4195-AC05-368AB8916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A6B55-4827-43A0-9AF8-94E973FEBC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75E0-6B4A-4EAA-8E37-4459E0673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E318-D39D-4F20-AD9E-F1DDBA0A6E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25AF-437C-484D-A814-0FA27DA33C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23E2-A7D6-4274-98ED-D2C5B198FD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5FAA-8F48-4034-9FC3-D056CB88E1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8471-DA68-4987-8734-797B243CD2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028D10C7-8231-4760-9EE2-DE8669D835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aYUpzgXSCQ" TargetMode="External"/><Relationship Id="rId2" Type="http://schemas.openxmlformats.org/officeDocument/2006/relationships/hyperlink" Target="http://www.youtube.com/watch?v=G9YXfVHXGq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DCpz_70XB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OdFmipWrM0" TargetMode="External"/><Relationship Id="rId2" Type="http://schemas.openxmlformats.org/officeDocument/2006/relationships/hyperlink" Target="http://blog.chinatimes.com/aves/archive/2010/06/04/505453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z-Nn6TC_fPg&amp;NR=1" TargetMode="External"/><Relationship Id="rId2" Type="http://schemas.openxmlformats.org/officeDocument/2006/relationships/hyperlink" Target="http://www.youtube.com/watch?v=zMZJgWk_C8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Gfi9tUkDF-w" TargetMode="External"/><Relationship Id="rId4" Type="http://schemas.openxmlformats.org/officeDocument/2006/relationships/hyperlink" Target="http://www.youtube.com/watch?v=3tasDbgDQL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charset="-120"/>
                <a:ea typeface="新細明體" charset="-120"/>
              </a:rPr>
              <a:t>台灣自然之美</a:t>
            </a:r>
          </a:p>
        </p:txBody>
      </p:sp>
      <p:sp>
        <p:nvSpPr>
          <p:cNvPr id="3075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latin typeface="新細明體" charset="-120"/>
              <a:ea typeface="新細明體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玉山金梅</a:t>
            </a:r>
            <a:endParaRPr lang="zh-TW" altLang="en-US" dirty="0"/>
          </a:p>
        </p:txBody>
      </p:sp>
      <p:pic>
        <p:nvPicPr>
          <p:cNvPr id="10242" name="Picture 2" descr="C:\Users\win7\Desktop\DSC_756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03" b="15348"/>
          <a:stretch>
            <a:fillRect/>
          </a:stretch>
        </p:blipFill>
        <p:spPr bwMode="auto">
          <a:xfrm>
            <a:off x="1824636" y="2132856"/>
            <a:ext cx="598772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玉山繡線菊</a:t>
            </a:r>
            <a:endParaRPr lang="zh-TW" altLang="en-US" dirty="0"/>
          </a:p>
        </p:txBody>
      </p:sp>
      <p:pic>
        <p:nvPicPr>
          <p:cNvPr id="8194" name="Picture 2" descr="C:\Users\win7\Desktop\9907081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67" y="2276872"/>
            <a:ext cx="5056937" cy="380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法國菊</a:t>
            </a:r>
            <a:endParaRPr lang="zh-TW" altLang="en-US" dirty="0"/>
          </a:p>
        </p:txBody>
      </p:sp>
      <p:pic>
        <p:nvPicPr>
          <p:cNvPr id="11266" name="Picture 2" descr="C:\Users\win7\Desktop\yama_061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2298033"/>
            <a:ext cx="5486400" cy="351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法國菊</a:t>
            </a:r>
            <a:endParaRPr lang="zh-TW" altLang="en-US" dirty="0"/>
          </a:p>
        </p:txBody>
      </p:sp>
      <p:pic>
        <p:nvPicPr>
          <p:cNvPr id="12290" name="Picture 2" descr="C:\Users\win7\Desktop\d5-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</a:rPr>
              <a:t>在台灣，這種菊科植物也有超過一百年的歷史了。聽說當年有一位天才傳教士覺得八通關景色太過單調，於是從法國帶來生長條件相當近似的法國菊種子，在八通關草原上散佈。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玉山鹿蹄草</a:t>
            </a:r>
            <a:endParaRPr lang="zh-TW" altLang="en-US" dirty="0"/>
          </a:p>
        </p:txBody>
      </p:sp>
      <p:pic>
        <p:nvPicPr>
          <p:cNvPr id="3074" name="Picture 2" descr="C:\Users\win7\Desktop\9706250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608"/>
          <a:stretch>
            <a:fillRect/>
          </a:stretch>
        </p:blipFill>
        <p:spPr bwMode="auto">
          <a:xfrm>
            <a:off x="3203848" y="1916832"/>
            <a:ext cx="3086509" cy="422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玉山小米草</a:t>
            </a:r>
            <a:endParaRPr lang="zh-TW" altLang="en-US" dirty="0"/>
          </a:p>
        </p:txBody>
      </p:sp>
      <p:pic>
        <p:nvPicPr>
          <p:cNvPr id="4098" name="Picture 2" descr="C:\Users\win7\Desktop\97062508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495"/>
          <a:stretch>
            <a:fillRect/>
          </a:stretch>
        </p:blipFill>
        <p:spPr bwMode="auto">
          <a:xfrm>
            <a:off x="1763688" y="2204864"/>
            <a:ext cx="595003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玉山地衣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地衣植物門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菌藻植物門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全世界約有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</a:rPr>
              <a:t>500</a:t>
            </a: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多個屬，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</a:rPr>
              <a:t>25000</a:t>
            </a:r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多種。</a:t>
            </a:r>
            <a:endParaRPr lang="zh-TW" alt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附著在石頭上的地衣，黃的橙的，滿是秋天的顏色</a:t>
            </a:r>
            <a:endParaRPr lang="zh-TW" altLang="en-US" dirty="0"/>
          </a:p>
        </p:txBody>
      </p:sp>
      <p:pic>
        <p:nvPicPr>
          <p:cNvPr id="13314" name="Picture 2" descr="C:\Users\win7\Desktop\0l5XrEO.nY3oy2rlrd5vX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739" y="1981200"/>
            <a:ext cx="3108722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win7\Desktop\VD780sHxd3gF3vQiUo64o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739" y="1981200"/>
            <a:ext cx="3108722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齊柏林：</a:t>
            </a:r>
            <a:r>
              <a:rPr lang="zh-TW" altLang="en-US" dirty="0" smtClean="0">
                <a:hlinkClick r:id="rId2"/>
              </a:rPr>
              <a:t>從空中看台灣</a:t>
            </a:r>
            <a:endParaRPr lang="en-US" altLang="zh-TW" dirty="0" smtClean="0"/>
          </a:p>
          <a:p>
            <a:r>
              <a:rPr lang="zh-TW" altLang="en-US" dirty="0" smtClean="0"/>
              <a:t>齊柏林：</a:t>
            </a:r>
            <a:r>
              <a:rPr lang="zh-TW" altLang="en-US" dirty="0" smtClean="0">
                <a:solidFill>
                  <a:srgbClr val="FF0000"/>
                </a:solidFill>
                <a:hlinkClick r:id="rId3"/>
              </a:rPr>
              <a:t>空拍台灣的省思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  <a:hlinkClick r:id="rId4"/>
              </a:rPr>
              <a:t>飛閱臺灣國家園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win7\Desktop\BTaNVcNBf8mw6pISsMbCJQ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2148681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鹿角金龜</a:t>
            </a:r>
            <a:endParaRPr lang="zh-TW" altLang="en-US" dirty="0"/>
          </a:p>
        </p:txBody>
      </p:sp>
      <p:pic>
        <p:nvPicPr>
          <p:cNvPr id="1026" name="Picture 2" descr="C:\Users\win7\Desktop\DWB-M_l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45531"/>
            <a:ext cx="4191000" cy="34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大青叩頭蟲</a:t>
            </a:r>
            <a:endParaRPr lang="zh-TW" altLang="en-US" dirty="0"/>
          </a:p>
        </p:txBody>
      </p:sp>
      <p:pic>
        <p:nvPicPr>
          <p:cNvPr id="2050" name="Picture 2" descr="C:\Users\win7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486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紅叩頭蟲</a:t>
            </a:r>
            <a:endParaRPr lang="zh-TW" altLang="en-US" dirty="0"/>
          </a:p>
        </p:txBody>
      </p:sp>
      <p:pic>
        <p:nvPicPr>
          <p:cNvPr id="3074" name="Picture 2" descr="C:\Users\win7\Desktop\f_624971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227" y="1981200"/>
            <a:ext cx="5849746" cy="414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認識劉克襄其人及生命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關於江蕙與費爾的一篇文章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>
                <a:hlinkClick r:id="rId3"/>
              </a:rPr>
              <a:t>20120321《</a:t>
            </a:r>
            <a:r>
              <a:rPr lang="zh-TW" altLang="en-US" dirty="0" smtClean="0">
                <a:hlinkClick r:id="rId3"/>
              </a:rPr>
              <a:t>愛悅讀</a:t>
            </a:r>
            <a:r>
              <a:rPr lang="en-US" altLang="zh-TW" dirty="0" smtClean="0">
                <a:hlinkClick r:id="rId3"/>
              </a:rPr>
              <a:t>》</a:t>
            </a:r>
            <a:r>
              <a:rPr lang="zh-TW" altLang="en-US" dirty="0" smtClean="0">
                <a:hlinkClick r:id="rId3"/>
              </a:rPr>
              <a:t>十五顆小行星</a:t>
            </a:r>
            <a:r>
              <a:rPr lang="en-US" altLang="zh-TW" dirty="0" smtClean="0">
                <a:hlinkClick r:id="rId3"/>
              </a:rPr>
              <a:t>--</a:t>
            </a:r>
            <a:r>
              <a:rPr lang="zh-TW" altLang="en-US" dirty="0" smtClean="0">
                <a:hlinkClick r:id="rId3"/>
              </a:rPr>
              <a:t>劉克襄 </a:t>
            </a:r>
            <a:r>
              <a:rPr lang="en-US" altLang="zh-TW" dirty="0" smtClean="0">
                <a:hlinkClick r:id="rId3"/>
              </a:rPr>
              <a:t>– YouTube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白胸翡翠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黑頭翡翠</a:t>
            </a:r>
            <a:endParaRPr lang="en-US" altLang="zh-TW" dirty="0" smtClean="0"/>
          </a:p>
          <a:p>
            <a:r>
              <a:rPr lang="zh-TW" altLang="en-US" b="1" dirty="0" smtClean="0"/>
              <a:t>背林鴝與藍尾鴝</a:t>
            </a:r>
            <a:r>
              <a:rPr lang="en-US" altLang="zh-TW" b="1" dirty="0" smtClean="0">
                <a:hlinkClick r:id="rId4"/>
              </a:rPr>
              <a:t>http://www.youtube.com/watch?v=3tasDbgDQLk</a:t>
            </a:r>
            <a:endParaRPr lang="en-US" altLang="zh-TW" b="1" dirty="0" smtClean="0"/>
          </a:p>
          <a:p>
            <a:r>
              <a:rPr lang="zh-TW" altLang="en-US" b="1" dirty="0" smtClean="0"/>
              <a:t>台灣特有野鳥 </a:t>
            </a:r>
            <a:r>
              <a:rPr lang="en-US" altLang="zh-TW" b="1" dirty="0" smtClean="0"/>
              <a:t>25</a:t>
            </a:r>
            <a:r>
              <a:rPr lang="zh-TW" altLang="en-US" b="1" dirty="0" smtClean="0"/>
              <a:t>種</a:t>
            </a:r>
            <a:endParaRPr lang="en-US" altLang="zh-TW" b="1" dirty="0" smtClean="0"/>
          </a:p>
          <a:p>
            <a:r>
              <a:rPr lang="en-US" altLang="zh-TW" b="1" smtClean="0">
                <a:hlinkClick r:id="rId5"/>
              </a:rPr>
              <a:t>http://www.youtube.com/watch?v=Gfi9tUkDF-w</a:t>
            </a:r>
            <a:endParaRPr lang="en-US" altLang="zh-TW" b="1" smtClean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目前臺灣有哪</a:t>
            </a:r>
            <a:r>
              <a:rPr lang="en-US" altLang="zh-TW" dirty="0" smtClean="0"/>
              <a:t>8</a:t>
            </a:r>
            <a:r>
              <a:rPr lang="zh-TW" altLang="zh-TW" dirty="0" smtClean="0"/>
              <a:t>座國家公園 ？</a:t>
            </a:r>
            <a:endParaRPr lang="en-US" altLang="zh-TW" dirty="0" smtClean="0"/>
          </a:p>
          <a:p>
            <a:r>
              <a:rPr lang="zh-TW" altLang="en-US" dirty="0" smtClean="0"/>
              <a:t>墾丁、玉山、陽明山、太魯閣、雪霸、金門、海洋、台江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玉山圓柏</a:t>
            </a:r>
            <a:endParaRPr lang="zh-TW" altLang="en-US" dirty="0"/>
          </a:p>
        </p:txBody>
      </p:sp>
      <p:pic>
        <p:nvPicPr>
          <p:cNvPr id="1026" name="Picture 2" descr="C:\Users\win7\Desktop\p160玉山圓柏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639010" cy="434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阿里山龍膽</a:t>
            </a:r>
            <a:endParaRPr lang="zh-TW" altLang="en-US" dirty="0"/>
          </a:p>
        </p:txBody>
      </p:sp>
      <p:pic>
        <p:nvPicPr>
          <p:cNvPr id="2050" name="Picture 2" descr="C:\Users\win7\Desktop\阿里山龍膽-花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223928" cy="2815952"/>
          </a:xfrm>
          <a:prstGeom prst="rect">
            <a:avLst/>
          </a:prstGeom>
          <a:noFill/>
        </p:spPr>
      </p:pic>
      <p:pic>
        <p:nvPicPr>
          <p:cNvPr id="2051" name="Picture 3" descr="C:\Users\win7\Desktop\970625020[1].jpg"/>
          <p:cNvPicPr>
            <a:picLocks noChangeAspect="1" noChangeArrowheads="1"/>
          </p:cNvPicPr>
          <p:nvPr/>
        </p:nvPicPr>
        <p:blipFill>
          <a:blip r:embed="rId3" cstate="print"/>
          <a:srcRect l="3707" t="4878" r="3611" b="9756"/>
          <a:stretch>
            <a:fillRect/>
          </a:stretch>
        </p:blipFill>
        <p:spPr bwMode="auto">
          <a:xfrm>
            <a:off x="4860032" y="2780928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玉山薄雪草</a:t>
            </a:r>
            <a:endParaRPr lang="zh-TW" altLang="en-US" dirty="0"/>
          </a:p>
        </p:txBody>
      </p:sp>
      <p:pic>
        <p:nvPicPr>
          <p:cNvPr id="5122" name="Picture 2" descr="C:\Users\win7\Desktop\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887" y="2276872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高山沙參</a:t>
            </a:r>
            <a:endParaRPr lang="zh-TW" altLang="en-US" dirty="0"/>
          </a:p>
        </p:txBody>
      </p:sp>
      <p:pic>
        <p:nvPicPr>
          <p:cNvPr id="6146" name="Picture 2" descr="C:\Users\win7\Desktop\imagesCAPHAMG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2114054" cy="3188409"/>
          </a:xfrm>
          <a:prstGeom prst="rect">
            <a:avLst/>
          </a:prstGeom>
          <a:noFill/>
        </p:spPr>
      </p:pic>
      <p:pic>
        <p:nvPicPr>
          <p:cNvPr id="6147" name="Picture 3" descr="C:\Users\win7\Desktop\130028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20888"/>
            <a:ext cx="3847075" cy="288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玉山佛甲草</a:t>
            </a:r>
            <a:endParaRPr lang="zh-TW" altLang="en-US" dirty="0"/>
          </a:p>
        </p:txBody>
      </p:sp>
      <p:pic>
        <p:nvPicPr>
          <p:cNvPr id="7171" name="Picture 3" descr="C:\Users\win7\Desktop\2010cungzouwang03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446543" cy="2808932"/>
          </a:xfrm>
          <a:prstGeom prst="rect">
            <a:avLst/>
          </a:prstGeom>
          <a:noFill/>
        </p:spPr>
      </p:pic>
      <p:pic>
        <p:nvPicPr>
          <p:cNvPr id="7172" name="Picture 4" descr="C:\Users\win7\Desktop\9907081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7997"/>
            <a:ext cx="3377308" cy="254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玉山金絲桃</a:t>
            </a:r>
            <a:endParaRPr lang="zh-TW" altLang="en-US" dirty="0"/>
          </a:p>
        </p:txBody>
      </p:sp>
      <p:pic>
        <p:nvPicPr>
          <p:cNvPr id="9218" name="Picture 2" descr="C:\Users\win7\Desktop\99070813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592" y="2060848"/>
            <a:ext cx="4983672" cy="375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458</TotalTime>
  <Words>241</Words>
  <Application>Microsoft Office PowerPoint</Application>
  <PresentationFormat>如螢幕大小 (4:3)</PresentationFormat>
  <Paragraphs>34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10069046</vt:lpstr>
      <vt:lpstr>台灣自然之美</vt:lpstr>
      <vt:lpstr>投影片 2</vt:lpstr>
      <vt:lpstr>投影片 3</vt:lpstr>
      <vt:lpstr>玉山圓柏</vt:lpstr>
      <vt:lpstr>阿里山龍膽</vt:lpstr>
      <vt:lpstr>玉山薄雪草</vt:lpstr>
      <vt:lpstr>高山沙參</vt:lpstr>
      <vt:lpstr>玉山佛甲草</vt:lpstr>
      <vt:lpstr> 玉山金絲桃</vt:lpstr>
      <vt:lpstr>玉山金梅</vt:lpstr>
      <vt:lpstr>玉山繡線菊</vt:lpstr>
      <vt:lpstr>法國菊</vt:lpstr>
      <vt:lpstr>法國菊</vt:lpstr>
      <vt:lpstr>投影片 14</vt:lpstr>
      <vt:lpstr>玉山鹿蹄草</vt:lpstr>
      <vt:lpstr>玉山小米草</vt:lpstr>
      <vt:lpstr>玉山地衣</vt:lpstr>
      <vt:lpstr>附著在石頭上的地衣，黃的橙的，滿是秋天的顏色</vt:lpstr>
      <vt:lpstr>投影片 19</vt:lpstr>
      <vt:lpstr>投影片 20</vt:lpstr>
      <vt:lpstr>鹿角金龜</vt:lpstr>
      <vt:lpstr>大青叩頭蟲</vt:lpstr>
      <vt:lpstr>紅叩頭蟲</vt:lpstr>
      <vt:lpstr>認識劉克襄其人及生命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描寫</dc:title>
  <dc:creator>win7</dc:creator>
  <cp:lastModifiedBy>win7</cp:lastModifiedBy>
  <cp:revision>33</cp:revision>
  <dcterms:created xsi:type="dcterms:W3CDTF">2013-05-14T13:20:20Z</dcterms:created>
  <dcterms:modified xsi:type="dcterms:W3CDTF">2014-05-26T15:09:07Z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TC100690461028</vt:lpwstr>
  </property>
</Properties>
</file>